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68" r:id="rId5"/>
    <p:sldId id="275" r:id="rId6"/>
    <p:sldId id="273" r:id="rId7"/>
    <p:sldId id="259" r:id="rId8"/>
    <p:sldId id="274" r:id="rId9"/>
    <p:sldId id="261" r:id="rId10"/>
    <p:sldId id="262" r:id="rId11"/>
    <p:sldId id="264" r:id="rId12"/>
    <p:sldId id="270" r:id="rId13"/>
    <p:sldId id="272" r:id="rId14"/>
    <p:sldId id="265" r:id="rId15"/>
    <p:sldId id="266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6C8D7C8-3971-4D9E-AC07-F275D5C2FD5A}">
          <p14:sldIdLst>
            <p14:sldId id="256"/>
            <p14:sldId id="257"/>
            <p14:sldId id="258"/>
            <p14:sldId id="268"/>
            <p14:sldId id="275"/>
            <p14:sldId id="273"/>
            <p14:sldId id="259"/>
            <p14:sldId id="274"/>
            <p14:sldId id="261"/>
            <p14:sldId id="262"/>
            <p14:sldId id="264"/>
            <p14:sldId id="270"/>
            <p14:sldId id="272"/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7" autoAdjust="0"/>
    <p:restoredTop sz="75275" autoAdjust="0"/>
  </p:normalViewPr>
  <p:slideViewPr>
    <p:cSldViewPr snapToGrid="0">
      <p:cViewPr varScale="1">
        <p:scale>
          <a:sx n="56" d="100"/>
          <a:sy n="56" d="100"/>
        </p:scale>
        <p:origin x="125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E98E70-278A-4647-A8A7-A0B0E738F5A2}" type="datetimeFigureOut">
              <a:rPr lang="en-US" smtClean="0"/>
              <a:t>1/25/2015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28CF0-4D9B-408E-819D-2B9BE504B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10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28CF0-4D9B-408E-819D-2B9BE504B6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103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28CF0-4D9B-408E-819D-2B9BE504B6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529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err="1" smtClean="0"/>
              <a:t>Phat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cua</a:t>
            </a:r>
            <a:r>
              <a:rPr lang="en-US" baseline="0" dirty="0" smtClean="0"/>
              <a:t> phan </a:t>
            </a:r>
            <a:r>
              <a:rPr lang="en-US" baseline="0" dirty="0" err="1" smtClean="0"/>
              <a:t>cung</a:t>
            </a:r>
            <a:r>
              <a:rPr lang="en-US" baseline="0" dirty="0" smtClean="0"/>
              <a:t> +  ha tang </a:t>
            </a:r>
            <a:r>
              <a:rPr lang="en-US" baseline="0" dirty="0" err="1" smtClean="0"/>
              <a:t>vien</a:t>
            </a:r>
            <a:r>
              <a:rPr lang="en-US" baseline="0" dirty="0" smtClean="0"/>
              <a:t> thong + 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Game online </a:t>
            </a:r>
            <a:r>
              <a:rPr lang="en-US" baseline="0" dirty="0" err="1" smtClean="0"/>
              <a:t>tran</a:t>
            </a:r>
            <a:r>
              <a:rPr lang="en-US" baseline="0" dirty="0" smtClean="0"/>
              <a:t> sang mobile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Giai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quyet</a:t>
            </a:r>
            <a:r>
              <a:rPr lang="en-US" baseline="0" dirty="0" smtClean="0"/>
              <a:t> nan crack game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Clash of clan </a:t>
            </a:r>
            <a:r>
              <a:rPr lang="en-US" baseline="0" dirty="0" err="1" smtClean="0"/>
              <a:t>doanh</a:t>
            </a:r>
            <a:r>
              <a:rPr lang="en-US" baseline="0" dirty="0" smtClean="0"/>
              <a:t> so 2013: 892mil $ 100.000.000 -&gt; 500.000.000 </a:t>
            </a:r>
            <a:r>
              <a:rPr lang="en-US" baseline="0" dirty="0" err="1" smtClean="0"/>
              <a:t>cai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Dota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ky</a:t>
            </a:r>
            <a:r>
              <a:rPr lang="en-US" baseline="0" dirty="0" smtClean="0"/>
              <a:t> – Heroes charge: </a:t>
            </a:r>
            <a:r>
              <a:rPr lang="en-US" baseline="0" dirty="0" err="1" smtClean="0"/>
              <a:t>phat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thang</a:t>
            </a:r>
            <a:r>
              <a:rPr lang="en-US" baseline="0" dirty="0" smtClean="0"/>
              <a:t> 12, </a:t>
            </a:r>
            <a:r>
              <a:rPr lang="en-US" baseline="0" dirty="0" smtClean="0"/>
              <a:t>8k </a:t>
            </a:r>
            <a:r>
              <a:rPr lang="en-US" baseline="0" dirty="0" smtClean="0"/>
              <a:t>rate 4.3*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28CF0-4D9B-408E-819D-2B9BE504B6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97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Hầu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hết</a:t>
            </a:r>
            <a:r>
              <a:rPr lang="en-US" baseline="0" dirty="0" smtClean="0"/>
              <a:t> game </a:t>
            </a:r>
            <a:r>
              <a:rPr lang="en-US" baseline="0" dirty="0" err="1" smtClean="0"/>
              <a:t>sư</a:t>
            </a:r>
            <a:r>
              <a:rPr lang="en-US" baseline="0" dirty="0" smtClean="0"/>
              <a:t>̉ </a:t>
            </a:r>
            <a:r>
              <a:rPr lang="en-US" baseline="0" dirty="0" err="1" smtClean="0"/>
              <a:t>dụng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hình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28CF0-4D9B-408E-819D-2B9BE504B6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682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trình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 client: framework </a:t>
            </a:r>
            <a:r>
              <a:rPr lang="en-US" baseline="0" dirty="0" err="1" smtClean="0"/>
              <a:t>Openfl</a:t>
            </a:r>
            <a:endParaRPr lang="en-US" baseline="0" dirty="0" smtClean="0"/>
          </a:p>
          <a:p>
            <a:r>
              <a:rPr lang="en-US" baseline="0" dirty="0" err="1" smtClean="0"/>
              <a:t>Haxe</a:t>
            </a:r>
            <a:r>
              <a:rPr lang="en-US" baseline="0" dirty="0" smtClean="0"/>
              <a:t>: là </a:t>
            </a:r>
            <a:r>
              <a:rPr lang="en-US" baseline="0" dirty="0" err="1" smtClean="0"/>
              <a:t>ngôn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</a:t>
            </a:r>
            <a:r>
              <a:rPr lang="en-US" baseline="0" dirty="0" smtClean="0"/>
              <a:t>̃, </a:t>
            </a:r>
            <a:r>
              <a:rPr lang="en-US" baseline="0" dirty="0" err="1" smtClean="0"/>
              <a:t>Bô</a:t>
            </a:r>
            <a:r>
              <a:rPr lang="en-US" baseline="0" dirty="0" smtClean="0"/>
              <a:t>̣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cụ, mã </a:t>
            </a:r>
            <a:r>
              <a:rPr lang="en-US" baseline="0" dirty="0" err="1" smtClean="0"/>
              <a:t>nguồn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mơ</a:t>
            </a:r>
            <a:r>
              <a:rPr lang="en-US" baseline="0" dirty="0" smtClean="0"/>
              <a:t>̉, </a:t>
            </a:r>
            <a:r>
              <a:rPr lang="en-US" baseline="0" dirty="0" err="1" smtClean="0"/>
              <a:t>cấp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đa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nền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tảng</a:t>
            </a:r>
            <a:endParaRPr lang="en-US" baseline="0" dirty="0" smtClean="0"/>
          </a:p>
          <a:p>
            <a:r>
              <a:rPr lang="en-US" baseline="0" dirty="0" err="1" smtClean="0"/>
              <a:t>Bắt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đầu</a:t>
            </a:r>
            <a:r>
              <a:rPr lang="en-US" baseline="0" dirty="0" smtClean="0"/>
              <a:t>: 10/2015 </a:t>
            </a:r>
            <a:r>
              <a:rPr lang="en-US" baseline="0" dirty="0" err="1" smtClean="0"/>
              <a:t>bởi</a:t>
            </a:r>
            <a:r>
              <a:rPr lang="en-US" baseline="0" dirty="0" smtClean="0"/>
              <a:t> Nicolas </a:t>
            </a:r>
            <a:r>
              <a:rPr lang="en-US" baseline="0" dirty="0" err="1" smtClean="0"/>
              <a:t>cannasse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28CF0-4D9B-408E-819D-2B9BE504B6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77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 err="1" smtClean="0">
                <a:solidFill>
                  <a:srgbClr val="C00000"/>
                </a:solidFill>
              </a:rPr>
              <a:t>Openfl</a:t>
            </a:r>
            <a:r>
              <a:rPr lang="en-US" b="0" baseline="0" dirty="0" smtClean="0">
                <a:solidFill>
                  <a:srgbClr val="C00000"/>
                </a:solidFill>
              </a:rPr>
              <a:t> là 1 </a:t>
            </a:r>
            <a:r>
              <a:rPr lang="en-US" b="0" baseline="0" dirty="0" err="1" smtClean="0">
                <a:solidFill>
                  <a:srgbClr val="C00000"/>
                </a:solidFill>
              </a:rPr>
              <a:t>thư</a:t>
            </a:r>
            <a:r>
              <a:rPr lang="en-US" b="0" baseline="0" dirty="0" smtClean="0">
                <a:solidFill>
                  <a:srgbClr val="C00000"/>
                </a:solidFill>
              </a:rPr>
              <a:t> </a:t>
            </a:r>
            <a:r>
              <a:rPr lang="en-US" b="0" baseline="0" dirty="0" err="1" smtClean="0">
                <a:solidFill>
                  <a:srgbClr val="C00000"/>
                </a:solidFill>
              </a:rPr>
              <a:t>viê</a:t>
            </a:r>
            <a:r>
              <a:rPr lang="en-US" b="0" baseline="0" dirty="0" smtClean="0">
                <a:solidFill>
                  <a:srgbClr val="C00000"/>
                </a:solidFill>
              </a:rPr>
              <a:t>̣ </a:t>
            </a:r>
            <a:r>
              <a:rPr lang="en-US" b="0" baseline="0" dirty="0" err="1" smtClean="0">
                <a:solidFill>
                  <a:srgbClr val="C00000"/>
                </a:solidFill>
              </a:rPr>
              <a:t>của</a:t>
            </a:r>
            <a:r>
              <a:rPr lang="en-US" b="0" baseline="0" dirty="0" smtClean="0">
                <a:solidFill>
                  <a:srgbClr val="C00000"/>
                </a:solidFill>
              </a:rPr>
              <a:t> </a:t>
            </a:r>
            <a:r>
              <a:rPr lang="en-US" b="0" baseline="0" dirty="0" err="1" smtClean="0">
                <a:solidFill>
                  <a:srgbClr val="C00000"/>
                </a:solidFill>
              </a:rPr>
              <a:t>haxe</a:t>
            </a:r>
            <a:endParaRPr lang="en-US" b="0" baseline="0" dirty="0" smtClean="0">
              <a:solidFill>
                <a:srgbClr val="C0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baseline="0" dirty="0" smtClean="0">
                <a:solidFill>
                  <a:srgbClr val="C00000"/>
                </a:solidFill>
              </a:rPr>
              <a:t>Là 1 </a:t>
            </a:r>
            <a:r>
              <a:rPr lang="en-US" b="0" baseline="0" dirty="0" err="1" smtClean="0">
                <a:solidFill>
                  <a:srgbClr val="C00000"/>
                </a:solidFill>
              </a:rPr>
              <a:t>thư</a:t>
            </a:r>
            <a:r>
              <a:rPr lang="en-US" b="0" baseline="0" dirty="0" smtClean="0">
                <a:solidFill>
                  <a:srgbClr val="C00000"/>
                </a:solidFill>
              </a:rPr>
              <a:t> </a:t>
            </a:r>
            <a:r>
              <a:rPr lang="en-US" b="0" baseline="0" dirty="0" err="1" smtClean="0">
                <a:solidFill>
                  <a:srgbClr val="C00000"/>
                </a:solidFill>
              </a:rPr>
              <a:t>viện</a:t>
            </a:r>
            <a:r>
              <a:rPr lang="en-US" b="0" baseline="0" dirty="0" smtClean="0">
                <a:solidFill>
                  <a:srgbClr val="C00000"/>
                </a:solidFill>
              </a:rPr>
              <a:t>, </a:t>
            </a:r>
            <a:r>
              <a:rPr lang="en-US" b="0" baseline="0" dirty="0" err="1" smtClean="0">
                <a:solidFill>
                  <a:srgbClr val="C00000"/>
                </a:solidFill>
              </a:rPr>
              <a:t>fw</a:t>
            </a:r>
            <a:r>
              <a:rPr lang="en-US" b="0" baseline="0" dirty="0" smtClean="0">
                <a:solidFill>
                  <a:srgbClr val="C00000"/>
                </a:solidFill>
              </a:rPr>
              <a:t> </a:t>
            </a:r>
            <a:r>
              <a:rPr lang="en-US" b="0" baseline="0" dirty="0" err="1" smtClean="0">
                <a:solidFill>
                  <a:srgbClr val="C00000"/>
                </a:solidFill>
              </a:rPr>
              <a:t>được</a:t>
            </a:r>
            <a:r>
              <a:rPr lang="en-US" b="0" baseline="0" dirty="0" smtClean="0">
                <a:solidFill>
                  <a:srgbClr val="C00000"/>
                </a:solidFill>
              </a:rPr>
              <a:t> </a:t>
            </a:r>
            <a:r>
              <a:rPr lang="en-US" b="0" baseline="0" dirty="0" err="1" smtClean="0">
                <a:solidFill>
                  <a:srgbClr val="C00000"/>
                </a:solidFill>
              </a:rPr>
              <a:t>sư</a:t>
            </a:r>
            <a:r>
              <a:rPr lang="en-US" b="0" baseline="0" dirty="0" smtClean="0">
                <a:solidFill>
                  <a:srgbClr val="C00000"/>
                </a:solidFill>
              </a:rPr>
              <a:t>̉ </a:t>
            </a:r>
            <a:r>
              <a:rPr lang="en-US" b="0" baseline="0" dirty="0" err="1" smtClean="0">
                <a:solidFill>
                  <a:srgbClr val="C00000"/>
                </a:solidFill>
              </a:rPr>
              <a:t>dụng</a:t>
            </a:r>
            <a:r>
              <a:rPr lang="en-US" b="0" baseline="0" dirty="0" smtClean="0">
                <a:solidFill>
                  <a:srgbClr val="C00000"/>
                </a:solidFill>
              </a:rPr>
              <a:t> </a:t>
            </a:r>
            <a:r>
              <a:rPr lang="en-US" b="0" baseline="0" dirty="0" err="1" smtClean="0">
                <a:solidFill>
                  <a:srgbClr val="C00000"/>
                </a:solidFill>
              </a:rPr>
              <a:t>đê</a:t>
            </a:r>
            <a:r>
              <a:rPr lang="en-US" b="0" baseline="0" dirty="0" smtClean="0">
                <a:solidFill>
                  <a:srgbClr val="C00000"/>
                </a:solidFill>
              </a:rPr>
              <a:t>̉ </a:t>
            </a:r>
            <a:r>
              <a:rPr lang="en-US" b="0" baseline="0" dirty="0" err="1" smtClean="0">
                <a:solidFill>
                  <a:srgbClr val="C00000"/>
                </a:solidFill>
              </a:rPr>
              <a:t>phát</a:t>
            </a:r>
            <a:r>
              <a:rPr lang="en-US" b="0" baseline="0" dirty="0" smtClean="0">
                <a:solidFill>
                  <a:srgbClr val="C00000"/>
                </a:solidFill>
              </a:rPr>
              <a:t> </a:t>
            </a:r>
            <a:r>
              <a:rPr lang="en-US" b="0" baseline="0" dirty="0" err="1" smtClean="0">
                <a:solidFill>
                  <a:srgbClr val="C00000"/>
                </a:solidFill>
              </a:rPr>
              <a:t>triển</a:t>
            </a:r>
            <a:r>
              <a:rPr lang="en-US" b="0" baseline="0" dirty="0" smtClean="0">
                <a:solidFill>
                  <a:srgbClr val="C00000"/>
                </a:solidFill>
              </a:rPr>
              <a:t> game, </a:t>
            </a:r>
            <a:r>
              <a:rPr lang="en-US" b="0" baseline="0" dirty="0" err="1" smtClean="0">
                <a:solidFill>
                  <a:srgbClr val="C00000"/>
                </a:solidFill>
              </a:rPr>
              <a:t>ứng</a:t>
            </a:r>
            <a:r>
              <a:rPr lang="en-US" b="0" baseline="0" dirty="0" smtClean="0">
                <a:solidFill>
                  <a:srgbClr val="C00000"/>
                </a:solidFill>
              </a:rPr>
              <a:t> </a:t>
            </a:r>
            <a:r>
              <a:rPr lang="en-US" b="0" baseline="0" dirty="0" err="1" smtClean="0">
                <a:solidFill>
                  <a:srgbClr val="C00000"/>
                </a:solidFill>
              </a:rPr>
              <a:t>dụng</a:t>
            </a:r>
            <a:r>
              <a:rPr lang="en-US" b="0" baseline="0" dirty="0" smtClean="0">
                <a:solidFill>
                  <a:srgbClr val="C00000"/>
                </a:solidFill>
              </a:rPr>
              <a:t> </a:t>
            </a:r>
            <a:r>
              <a:rPr lang="en-US" b="0" baseline="0" dirty="0" err="1" smtClean="0">
                <a:solidFill>
                  <a:srgbClr val="C00000"/>
                </a:solidFill>
              </a:rPr>
              <a:t>cho</a:t>
            </a:r>
            <a:r>
              <a:rPr lang="en-US" b="0" baseline="0" dirty="0" smtClean="0">
                <a:solidFill>
                  <a:srgbClr val="C00000"/>
                </a:solidFill>
              </a:rPr>
              <a:t> </a:t>
            </a:r>
            <a:r>
              <a:rPr lang="en-US" b="0" baseline="0" dirty="0" err="1" smtClean="0">
                <a:solidFill>
                  <a:srgbClr val="C00000"/>
                </a:solidFill>
              </a:rPr>
              <a:t>nhiều</a:t>
            </a:r>
            <a:r>
              <a:rPr lang="en-US" b="0" baseline="0" dirty="0" smtClean="0">
                <a:solidFill>
                  <a:srgbClr val="C00000"/>
                </a:solidFill>
              </a:rPr>
              <a:t> </a:t>
            </a:r>
            <a:r>
              <a:rPr lang="en-US" b="0" baseline="0" dirty="0" err="1" smtClean="0">
                <a:solidFill>
                  <a:srgbClr val="C00000"/>
                </a:solidFill>
              </a:rPr>
              <a:t>nền</a:t>
            </a:r>
            <a:r>
              <a:rPr lang="en-US" b="0" baseline="0" dirty="0" smtClean="0">
                <a:solidFill>
                  <a:srgbClr val="C00000"/>
                </a:solidFill>
              </a:rPr>
              <a:t> </a:t>
            </a:r>
            <a:r>
              <a:rPr lang="en-US" b="0" baseline="0" dirty="0" err="1" smtClean="0">
                <a:solidFill>
                  <a:srgbClr val="C00000"/>
                </a:solidFill>
              </a:rPr>
              <a:t>tảng</a:t>
            </a:r>
            <a:r>
              <a:rPr lang="en-US" b="0" baseline="0" dirty="0" smtClean="0">
                <a:solidFill>
                  <a:srgbClr val="C00000"/>
                </a:solidFill>
              </a:rPr>
              <a:t> </a:t>
            </a:r>
            <a:r>
              <a:rPr lang="en-US" b="0" baseline="0" dirty="0" err="1" smtClean="0">
                <a:solidFill>
                  <a:srgbClr val="C00000"/>
                </a:solidFill>
              </a:rPr>
              <a:t>khác</a:t>
            </a:r>
            <a:r>
              <a:rPr lang="en-US" b="0" baseline="0" dirty="0" smtClean="0">
                <a:solidFill>
                  <a:srgbClr val="C00000"/>
                </a:solidFill>
              </a:rPr>
              <a:t> </a:t>
            </a:r>
            <a:r>
              <a:rPr lang="en-US" b="0" baseline="0" dirty="0" err="1" smtClean="0">
                <a:solidFill>
                  <a:srgbClr val="C00000"/>
                </a:solidFill>
              </a:rPr>
              <a:t>nhau</a:t>
            </a:r>
            <a:endParaRPr lang="en-US" b="0" baseline="0" dirty="0" smtClean="0">
              <a:solidFill>
                <a:srgbClr val="C0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baseline="0" dirty="0" err="1" smtClean="0">
                <a:solidFill>
                  <a:srgbClr val="C00000"/>
                </a:solidFill>
              </a:rPr>
              <a:t>Kê</a:t>
            </a:r>
            <a:r>
              <a:rPr lang="en-US" b="0" baseline="0" dirty="0" smtClean="0">
                <a:solidFill>
                  <a:srgbClr val="C00000"/>
                </a:solidFill>
              </a:rPr>
              <a:t>́ </a:t>
            </a:r>
            <a:r>
              <a:rPr lang="en-US" b="0" baseline="0" dirty="0" err="1" smtClean="0">
                <a:solidFill>
                  <a:srgbClr val="C00000"/>
                </a:solidFill>
              </a:rPr>
              <a:t>thừa</a:t>
            </a:r>
            <a:r>
              <a:rPr lang="en-US" b="0" baseline="0" dirty="0" smtClean="0">
                <a:solidFill>
                  <a:srgbClr val="C00000"/>
                </a:solidFill>
              </a:rPr>
              <a:t> </a:t>
            </a:r>
            <a:r>
              <a:rPr lang="en-US" b="0" baseline="0" dirty="0" err="1" smtClean="0">
                <a:solidFill>
                  <a:srgbClr val="C00000"/>
                </a:solidFill>
              </a:rPr>
              <a:t>tư</a:t>
            </a:r>
            <a:r>
              <a:rPr lang="en-US" b="0" baseline="0" dirty="0" smtClean="0">
                <a:solidFill>
                  <a:srgbClr val="C00000"/>
                </a:solidFill>
              </a:rPr>
              <a:t>̀ </a:t>
            </a:r>
            <a:r>
              <a:rPr lang="en-US" b="0" baseline="0" dirty="0" err="1" smtClean="0">
                <a:solidFill>
                  <a:srgbClr val="C00000"/>
                </a:solidFill>
              </a:rPr>
              <a:t>haxe</a:t>
            </a:r>
            <a:endParaRPr lang="en-US" b="0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28CF0-4D9B-408E-819D-2B9BE504B6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42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Netty: NIO client server</a:t>
            </a:r>
            <a:r>
              <a:rPr lang="en-US" baseline="0" smtClean="0"/>
              <a:t> framework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Support many protocol: TCP, UDP, UDT, SCTP (linux)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Support many technology: websocket, http, SsL, Zlib, google protobuf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Netty vs Nodejs: 3k message/second vs 1k2 message/second: ~40%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Netty : asynchronous, NIO, share thread across multi connection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Ban chat  database cua game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MongoDB:  document database ma nguon mo, written in C++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Support multi flatform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Index,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couchDB vs Mongodb: mongodb: support more language than, ez to use</a:t>
            </a:r>
            <a:endParaRPr lang="en-US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28CF0-4D9B-408E-819D-2B9BE504B6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6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MongoDB:  document database ma nguon mo, written in C++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Support multi flatform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couchDB vs Mongodb: mongodb: support more language than, ez to use</a:t>
            </a:r>
            <a:endParaRPr lang="en-US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Replication: synchronous</a:t>
            </a:r>
            <a:r>
              <a:rPr lang="en-US" baseline="0" smtClean="0"/>
              <a:t> data across multi server that protect data from the loss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Autosharing:  storing data across multi machine, support developments with very large data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28CF0-4D9B-408E-819D-2B9BE504B6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98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mtClean="0"/>
              <a:t>Client gui len nhung request mong</a:t>
            </a:r>
            <a:r>
              <a:rPr lang="en-US" baseline="0" smtClean="0"/>
              <a:t> muon qua socket</a:t>
            </a:r>
          </a:p>
          <a:p>
            <a:pPr marL="171450" indent="-171450">
              <a:buFontTx/>
              <a:buChar char="-"/>
            </a:pPr>
            <a:r>
              <a:rPr lang="en-US" baseline="0" smtClean="0"/>
              <a:t>Server kiem tra tinh hop le cua request</a:t>
            </a:r>
          </a:p>
          <a:p>
            <a:pPr marL="171450" indent="-171450">
              <a:buFontTx/>
              <a:buChar char="-"/>
            </a:pPr>
            <a:r>
              <a:rPr lang="en-US" baseline="0" smtClean="0"/>
              <a:t>Tuy thuoc request co can lien quan den database – giao tiep voi database</a:t>
            </a:r>
          </a:p>
          <a:p>
            <a:pPr marL="171450" indent="-171450">
              <a:buFontTx/>
              <a:buChar char="-"/>
            </a:pPr>
            <a:r>
              <a:rPr lang="en-US" baseline="0" smtClean="0"/>
              <a:t>Server xu ly logic</a:t>
            </a:r>
          </a:p>
          <a:p>
            <a:pPr marL="171450" indent="-171450">
              <a:buFontTx/>
              <a:buChar char="-"/>
            </a:pPr>
            <a:r>
              <a:rPr lang="en-US" baseline="0" smtClean="0"/>
              <a:t>Tra ve respond cho client qua socket</a:t>
            </a:r>
          </a:p>
          <a:p>
            <a:pPr marL="171450" indent="-171450">
              <a:buFontTx/>
              <a:buChar char="-"/>
            </a:pPr>
            <a:r>
              <a:rPr lang="en-US" baseline="0" smtClean="0"/>
              <a:t>VD: tim kiem doi thu</a:t>
            </a:r>
          </a:p>
          <a:p>
            <a:pPr marL="171450" indent="-171450">
              <a:buFontTx/>
              <a:buChar char="-"/>
            </a:pPr>
            <a:r>
              <a:rPr lang="en-US" baseline="0" smtClean="0"/>
              <a:t>He thong boss thread, worker thread</a:t>
            </a:r>
          </a:p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28CF0-4D9B-408E-819D-2B9BE504B6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07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A7845-9101-4E4B-9E6C-A62C16EDF04D}" type="datetime1">
              <a:rPr lang="en-US" smtClean="0"/>
              <a:t>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300" b="1"/>
            </a:lvl1pPr>
          </a:lstStyle>
          <a:p>
            <a:fld id="{072D097D-6715-4FE2-B173-FD49B19E49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035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F2D00-1985-49E5-9F8E-087F9C68C438}" type="datetime1">
              <a:rPr lang="en-US" smtClean="0"/>
              <a:t>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356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093DD-2312-4C4D-8B66-2B4A0CA2A5EE}" type="datetime1">
              <a:rPr lang="en-US" smtClean="0"/>
              <a:t>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2382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C1B3E-64CA-45FC-9DC2-456C2235674B}" type="datetime1">
              <a:rPr lang="en-US" smtClean="0"/>
              <a:t>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2071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00B7F-C970-414E-9E7C-F1EB46C644F3}" type="datetime1">
              <a:rPr lang="en-US" smtClean="0"/>
              <a:t>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8555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41406-A724-45D5-8928-E42A8588725C}" type="datetime1">
              <a:rPr lang="en-US" smtClean="0"/>
              <a:t>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0887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7E5B5-CEA2-471D-80A7-533050E696DF}" type="datetime1">
              <a:rPr lang="en-US" smtClean="0"/>
              <a:t>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7394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19813-B549-4862-A1E3-CD09C4887090}" type="datetime1">
              <a:rPr lang="en-US" smtClean="0"/>
              <a:t>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51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26B8-AA8F-45F1-BBF9-6C23A0157E51}" type="datetime1">
              <a:rPr lang="en-US" smtClean="0"/>
              <a:t>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300"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072D097D-6715-4FE2-B173-FD49B19E49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18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57F19-C352-4585-8929-662026557CFC}" type="datetime1">
              <a:rPr lang="en-US" smtClean="0"/>
              <a:t>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968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0D792-1604-4C3C-A54F-45FB8F611BF1}" type="datetime1">
              <a:rPr lang="en-US" smtClean="0"/>
              <a:t>1/25/2015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534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53B5A-1F63-40A5-91DB-48836CD3F567}" type="datetime1">
              <a:rPr lang="en-US" smtClean="0"/>
              <a:t>1/25/2015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86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936A8-89B6-4BF2-854E-746B8CF1867F}" type="datetime1">
              <a:rPr lang="en-US" smtClean="0"/>
              <a:t>1/25/2015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58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A0338-C701-4287-97E3-D57E8D5370DF}" type="datetime1">
              <a:rPr lang="en-US" smtClean="0"/>
              <a:t>1/25/2015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385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B5F71-B34F-4A0B-96FF-59CBDC6803EA}" type="datetime1">
              <a:rPr lang="en-US" smtClean="0"/>
              <a:t>1/25/2015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770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A6630-2672-4EDB-BDBE-D74D9F1468FB}" type="datetime1">
              <a:rPr lang="en-US" smtClean="0"/>
              <a:t>1/25/2015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79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176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1618789"/>
            <a:ext cx="8596668" cy="4422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91F3B-2D81-40DE-98E8-5B6C0BB5B5FB}" type="datetime1">
              <a:rPr lang="en-US" smtClean="0"/>
              <a:t>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745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50000"/>
            </a:schemeClr>
          </a:solidFill>
          <a:latin typeface="Consolas" panose="020B0609020204030204" pitchFamily="49" charset="0"/>
          <a:ea typeface="+mj-ea"/>
          <a:cs typeface="Consolas" panose="020B0609020204030204" pitchFamily="49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800" kern="1200">
          <a:solidFill>
            <a:schemeClr val="tx1">
              <a:lumMod val="75000"/>
              <a:lumOff val="25000"/>
            </a:schemeClr>
          </a:solidFill>
          <a:latin typeface="Consolas" panose="020B0609020204030204" pitchFamily="49" charset="0"/>
          <a:ea typeface="+mn-ea"/>
          <a:cs typeface="Consolas" panose="020B0609020204030204" pitchFamily="49" charset="0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Consolas" panose="020B0609020204030204" pitchFamily="49" charset="0"/>
          <a:ea typeface="+mn-ea"/>
          <a:cs typeface="Consolas" panose="020B0609020204030204" pitchFamily="49" charset="0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kern="1200">
          <a:solidFill>
            <a:schemeClr val="tx1">
              <a:lumMod val="75000"/>
              <a:lumOff val="25000"/>
            </a:schemeClr>
          </a:solidFill>
          <a:latin typeface="Consolas" panose="020B0609020204030204" pitchFamily="49" charset="0"/>
          <a:ea typeface="+mn-ea"/>
          <a:cs typeface="Consolas" panose="020B0609020204030204" pitchFamily="49" charset="0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Consolas" panose="020B0609020204030204" pitchFamily="49" charset="0"/>
          <a:ea typeface="+mn-ea"/>
          <a:cs typeface="Consolas" panose="020B0609020204030204" pitchFamily="49" charset="0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Consolas" panose="020B0609020204030204" pitchFamily="49" charset="0"/>
          <a:ea typeface="+mn-ea"/>
          <a:cs typeface="Consolas" panose="020B0609020204030204" pitchFamily="49" charset="0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489040"/>
          </a:xfrm>
        </p:spPr>
        <p:txBody>
          <a:bodyPr/>
          <a:lstStyle/>
          <a:p>
            <a:pPr algn="l"/>
            <a:r>
              <a:rPr lang="en-US" sz="240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ĐẠI HỌC QUỐC GIA THÀNH PHỐ HỒ CHÍ MINH</a:t>
            </a:r>
            <a:br>
              <a:rPr lang="en-US" sz="240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ĐẠI HỌC CÔNG NGHỆ THÔNG TIN</a:t>
            </a:r>
            <a:br>
              <a:rPr lang="en-US" sz="240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KHOA CÔNG NGHỆ PHẦN MỀM</a:t>
            </a:r>
            <a:r>
              <a:rPr lang="en-US" b="1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b="1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4400" b="1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KHÓA LUẬN TỐT NGHIỆP</a:t>
            </a:r>
            <a:br>
              <a:rPr lang="en-US" sz="4400" b="1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4400" b="1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4400" b="1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320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ĐỀ TÀI: </a:t>
            </a:r>
            <a:br>
              <a:rPr lang="en-US" sz="320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GAME </a:t>
            </a:r>
            <a:r>
              <a:rPr lang="en-US" sz="28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MOBILE </a:t>
            </a:r>
            <a:r>
              <a:rPr lang="en-US" sz="280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ONLINE – TETRIS ONLINE</a:t>
            </a:r>
            <a:endParaRPr lang="en-US" sz="280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543722"/>
          </a:xfrm>
        </p:spPr>
        <p:txBody>
          <a:bodyPr>
            <a:normAutofit fontScale="70000" lnSpcReduction="20000"/>
          </a:bodyPr>
          <a:lstStyle/>
          <a:p>
            <a:r>
              <a:rPr lang="en-US" err="1" smtClean="0"/>
              <a:t>Giảng</a:t>
            </a:r>
            <a:r>
              <a:rPr lang="en-US" smtClean="0"/>
              <a:t> </a:t>
            </a:r>
            <a:r>
              <a:rPr lang="en-US" err="1" smtClean="0"/>
              <a:t>viên</a:t>
            </a:r>
            <a:r>
              <a:rPr lang="en-US" smtClean="0"/>
              <a:t> </a:t>
            </a:r>
            <a:r>
              <a:rPr lang="en-US" err="1" smtClean="0"/>
              <a:t>hướng</a:t>
            </a:r>
            <a:r>
              <a:rPr lang="en-US" smtClean="0"/>
              <a:t> </a:t>
            </a:r>
            <a:r>
              <a:rPr lang="en-US" err="1" smtClean="0"/>
              <a:t>dẫn</a:t>
            </a:r>
            <a:r>
              <a:rPr lang="en-US" smtClean="0"/>
              <a:t>: PGS.TS </a:t>
            </a:r>
            <a:r>
              <a:rPr lang="en-US" err="1" smtClean="0"/>
              <a:t>Vũ</a:t>
            </a:r>
            <a:r>
              <a:rPr lang="en-US" smtClean="0"/>
              <a:t> </a:t>
            </a:r>
            <a:r>
              <a:rPr lang="en-US" err="1" smtClean="0"/>
              <a:t>Thanh</a:t>
            </a:r>
            <a:r>
              <a:rPr lang="en-US" smtClean="0"/>
              <a:t> </a:t>
            </a:r>
            <a:r>
              <a:rPr lang="en-US" err="1" smtClean="0"/>
              <a:t>Nguyên</a:t>
            </a:r>
            <a:r>
              <a:rPr lang="en-US" smtClean="0"/>
              <a:t> </a:t>
            </a:r>
          </a:p>
          <a:p>
            <a:r>
              <a:rPr lang="en-US" smtClean="0"/>
              <a:t>KS. </a:t>
            </a:r>
            <a:r>
              <a:rPr lang="en-US" err="1" smtClean="0"/>
              <a:t>Lâm</a:t>
            </a:r>
            <a:r>
              <a:rPr lang="en-US" smtClean="0"/>
              <a:t> </a:t>
            </a:r>
            <a:r>
              <a:rPr lang="en-US" err="1" smtClean="0"/>
              <a:t>Vinh</a:t>
            </a:r>
            <a:r>
              <a:rPr lang="en-US" smtClean="0"/>
              <a:t> </a:t>
            </a:r>
            <a:r>
              <a:rPr lang="en-US" err="1" smtClean="0"/>
              <a:t>Đạo</a:t>
            </a:r>
            <a:endParaRPr lang="en-US" smtClean="0"/>
          </a:p>
          <a:p>
            <a:r>
              <a:rPr lang="en-US" err="1" smtClean="0"/>
              <a:t>Sinh</a:t>
            </a:r>
            <a:r>
              <a:rPr lang="en-US" smtClean="0"/>
              <a:t> </a:t>
            </a:r>
            <a:r>
              <a:rPr lang="en-US" err="1" smtClean="0"/>
              <a:t>viên</a:t>
            </a:r>
            <a:r>
              <a:rPr lang="en-US" smtClean="0"/>
              <a:t> </a:t>
            </a:r>
            <a:r>
              <a:rPr lang="en-US" err="1" smtClean="0"/>
              <a:t>thực</a:t>
            </a:r>
            <a:r>
              <a:rPr lang="en-US" smtClean="0"/>
              <a:t> </a:t>
            </a:r>
            <a:r>
              <a:rPr lang="en-US" err="1" smtClean="0"/>
              <a:t>hiện</a:t>
            </a:r>
            <a:r>
              <a:rPr lang="en-US" smtClean="0"/>
              <a:t>: </a:t>
            </a:r>
            <a:r>
              <a:rPr lang="en-US" err="1" smtClean="0"/>
              <a:t>Tô</a:t>
            </a:r>
            <a:r>
              <a:rPr lang="en-US" smtClean="0"/>
              <a:t> </a:t>
            </a:r>
            <a:r>
              <a:rPr lang="en-US" err="1" smtClean="0"/>
              <a:t>Ngọc</a:t>
            </a:r>
            <a:r>
              <a:rPr lang="en-US" smtClean="0"/>
              <a:t> </a:t>
            </a:r>
            <a:r>
              <a:rPr lang="en-US" err="1" smtClean="0"/>
              <a:t>Khánh</a:t>
            </a:r>
            <a:r>
              <a:rPr lang="en-US" smtClean="0"/>
              <a:t> </a:t>
            </a:r>
          </a:p>
          <a:p>
            <a:r>
              <a:rPr lang="en-US" err="1" smtClean="0"/>
              <a:t>Phùng</a:t>
            </a:r>
            <a:r>
              <a:rPr lang="en-US" smtClean="0"/>
              <a:t> </a:t>
            </a:r>
            <a:r>
              <a:rPr lang="en-US" err="1" smtClean="0"/>
              <a:t>Đức</a:t>
            </a:r>
            <a:r>
              <a:rPr lang="en-US" smtClean="0"/>
              <a:t> </a:t>
            </a:r>
            <a:r>
              <a:rPr lang="en-US" err="1" smtClean="0"/>
              <a:t>Lâm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20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Kiến</a:t>
            </a:r>
            <a:r>
              <a:rPr lang="en-US"/>
              <a:t> </a:t>
            </a:r>
            <a:r>
              <a:rPr lang="en-US" err="1"/>
              <a:t>trúc</a:t>
            </a:r>
            <a:r>
              <a:rPr lang="en-US"/>
              <a:t> </a:t>
            </a:r>
            <a:r>
              <a:rPr lang="en-US" err="1"/>
              <a:t>ứng</a:t>
            </a:r>
            <a:r>
              <a:rPr lang="en-US"/>
              <a:t> </a:t>
            </a:r>
            <a:r>
              <a:rPr lang="en-US" err="1"/>
              <a:t>dụng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8" name="Content Placeholder 7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0689" y="1619250"/>
            <a:ext cx="4970659" cy="442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9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Kiến trúc ứng dụng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Thiết kế màn hình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12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94" y="2157790"/>
            <a:ext cx="2538174" cy="29794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797" y="2157789"/>
            <a:ext cx="2533230" cy="29794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602" y="2157789"/>
            <a:ext cx="2525131" cy="29794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867" y="3875028"/>
            <a:ext cx="2516994" cy="2979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195" y="3875028"/>
            <a:ext cx="2538174" cy="298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2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Demo </a:t>
            </a:r>
            <a:r>
              <a:rPr lang="en-US" err="1" smtClean="0"/>
              <a:t>ứng</a:t>
            </a:r>
            <a:r>
              <a:rPr lang="en-US" smtClean="0"/>
              <a:t> </a:t>
            </a:r>
            <a:r>
              <a:rPr lang="en-US" err="1" smtClean="0"/>
              <a:t>dụng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Single play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409" y="2266090"/>
            <a:ext cx="3135733" cy="3683726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3"/>
          <a:stretch>
            <a:fillRect/>
          </a:stretch>
        </p:blipFill>
        <p:spPr>
          <a:xfrm>
            <a:off x="5659642" y="2266090"/>
            <a:ext cx="3125118" cy="368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87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609" y="1454898"/>
            <a:ext cx="3044065" cy="50062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Demo </a:t>
            </a:r>
            <a:r>
              <a:rPr lang="en-US" err="1" smtClean="0"/>
              <a:t>ứng</a:t>
            </a:r>
            <a:r>
              <a:rPr lang="en-US" smtClean="0"/>
              <a:t> </a:t>
            </a:r>
            <a:r>
              <a:rPr lang="en-US" err="1" smtClean="0"/>
              <a:t>dụng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Battle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680" y="2090057"/>
            <a:ext cx="3259912" cy="37359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622" y="2090057"/>
            <a:ext cx="3228789" cy="373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3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Nhận</a:t>
            </a:r>
            <a:r>
              <a:rPr lang="en-US" smtClean="0"/>
              <a:t> </a:t>
            </a:r>
            <a:r>
              <a:rPr lang="en-US" err="1" smtClean="0"/>
              <a:t>xét</a:t>
            </a:r>
            <a:r>
              <a:rPr lang="en-US" smtClean="0"/>
              <a:t> – </a:t>
            </a:r>
            <a:r>
              <a:rPr lang="en-US" err="1" smtClean="0"/>
              <a:t>Đánh</a:t>
            </a:r>
            <a:r>
              <a:rPr lang="en-US" smtClean="0"/>
              <a:t> </a:t>
            </a:r>
            <a:r>
              <a:rPr lang="en-US" err="1" smtClean="0"/>
              <a:t>giá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smtClean="0"/>
              <a:t>Ư</a:t>
            </a:r>
            <a:r>
              <a:rPr lang="en-US" smtClean="0"/>
              <a:t>u </a:t>
            </a:r>
            <a:r>
              <a:rPr lang="en-US" err="1" smtClean="0"/>
              <a:t>điểm</a:t>
            </a:r>
            <a:endParaRPr lang="en-US" smtClean="0"/>
          </a:p>
          <a:p>
            <a:pPr lvl="1"/>
            <a:r>
              <a:rPr lang="en-US" smtClean="0"/>
              <a:t>Gameplay </a:t>
            </a:r>
            <a:r>
              <a:rPr lang="en-US" err="1" smtClean="0"/>
              <a:t>đơn</a:t>
            </a:r>
            <a:r>
              <a:rPr lang="en-US" smtClean="0"/>
              <a:t> </a:t>
            </a:r>
            <a:r>
              <a:rPr lang="en-US" err="1" smtClean="0"/>
              <a:t>giản</a:t>
            </a:r>
            <a:r>
              <a:rPr lang="en-US" smtClean="0"/>
              <a:t>, </a:t>
            </a:r>
            <a:r>
              <a:rPr lang="en-US" err="1" smtClean="0"/>
              <a:t>gần</a:t>
            </a:r>
            <a:r>
              <a:rPr lang="en-US" smtClean="0"/>
              <a:t> </a:t>
            </a:r>
            <a:r>
              <a:rPr lang="en-US" err="1" smtClean="0"/>
              <a:t>gũi</a:t>
            </a:r>
            <a:r>
              <a:rPr lang="en-US" smtClean="0"/>
              <a:t> </a:t>
            </a:r>
            <a:r>
              <a:rPr lang="en-US" err="1" smtClean="0"/>
              <a:t>nhưng</a:t>
            </a:r>
            <a:r>
              <a:rPr lang="en-US" smtClean="0"/>
              <a:t> </a:t>
            </a:r>
            <a:r>
              <a:rPr lang="en-US" err="1" smtClean="0"/>
              <a:t>không</a:t>
            </a:r>
            <a:r>
              <a:rPr lang="en-US" smtClean="0"/>
              <a:t> </a:t>
            </a:r>
            <a:r>
              <a:rPr lang="en-US" err="1" smtClean="0"/>
              <a:t>kém</a:t>
            </a:r>
            <a:r>
              <a:rPr lang="en-US" smtClean="0"/>
              <a:t> </a:t>
            </a:r>
            <a:r>
              <a:rPr lang="en-US" err="1" smtClean="0"/>
              <a:t>phần</a:t>
            </a:r>
            <a:r>
              <a:rPr lang="en-US" smtClean="0"/>
              <a:t> </a:t>
            </a:r>
            <a:r>
              <a:rPr lang="en-US" err="1" smtClean="0"/>
              <a:t>hấp</a:t>
            </a:r>
            <a:r>
              <a:rPr lang="en-US" smtClean="0"/>
              <a:t> </a:t>
            </a:r>
            <a:r>
              <a:rPr lang="en-US" err="1" smtClean="0"/>
              <a:t>dẫn</a:t>
            </a:r>
            <a:r>
              <a:rPr lang="en-US" smtClean="0"/>
              <a:t> </a:t>
            </a:r>
            <a:r>
              <a:rPr lang="en-US" err="1" smtClean="0"/>
              <a:t>nhờ</a:t>
            </a:r>
            <a:r>
              <a:rPr lang="en-US" smtClean="0"/>
              <a:t> </a:t>
            </a:r>
            <a:r>
              <a:rPr lang="en-US" err="1" smtClean="0"/>
              <a:t>các</a:t>
            </a:r>
            <a:r>
              <a:rPr lang="en-US" smtClean="0"/>
              <a:t> </a:t>
            </a:r>
            <a:r>
              <a:rPr lang="en-US" err="1" smtClean="0"/>
              <a:t>tính</a:t>
            </a:r>
            <a:r>
              <a:rPr lang="en-US" smtClean="0"/>
              <a:t> </a:t>
            </a:r>
            <a:r>
              <a:rPr lang="en-US" err="1" smtClean="0"/>
              <a:t>năng</a:t>
            </a:r>
            <a:r>
              <a:rPr lang="en-US" smtClean="0"/>
              <a:t> </a:t>
            </a:r>
            <a:r>
              <a:rPr lang="en-US" err="1" smtClean="0"/>
              <a:t>mới</a:t>
            </a:r>
            <a:endParaRPr lang="en-US" smtClean="0"/>
          </a:p>
          <a:p>
            <a:pPr lvl="1"/>
            <a:r>
              <a:rPr lang="en-US" smtClean="0"/>
              <a:t>Game </a:t>
            </a:r>
            <a:r>
              <a:rPr lang="en-US" err="1" smtClean="0"/>
              <a:t>có</a:t>
            </a:r>
            <a:r>
              <a:rPr lang="en-US" smtClean="0"/>
              <a:t> </a:t>
            </a:r>
            <a:r>
              <a:rPr lang="en-US" err="1" smtClean="0"/>
              <a:t>các</a:t>
            </a:r>
            <a:r>
              <a:rPr lang="en-US" smtClean="0"/>
              <a:t> </a:t>
            </a:r>
            <a:r>
              <a:rPr lang="en-US" err="1" smtClean="0"/>
              <a:t>tính</a:t>
            </a:r>
            <a:r>
              <a:rPr lang="en-US" smtClean="0"/>
              <a:t> </a:t>
            </a:r>
            <a:r>
              <a:rPr lang="en-US" err="1" smtClean="0"/>
              <a:t>năng</a:t>
            </a:r>
            <a:r>
              <a:rPr lang="en-US" smtClean="0"/>
              <a:t> </a:t>
            </a:r>
            <a:r>
              <a:rPr lang="en-US" err="1" smtClean="0"/>
              <a:t>hoàn</a:t>
            </a:r>
            <a:r>
              <a:rPr lang="en-US" smtClean="0"/>
              <a:t> </a:t>
            </a:r>
            <a:r>
              <a:rPr lang="en-US" err="1" smtClean="0"/>
              <a:t>chỉnh</a:t>
            </a:r>
            <a:endParaRPr lang="en-US" smtClean="0"/>
          </a:p>
          <a:p>
            <a:pPr lvl="1"/>
            <a:r>
              <a:rPr lang="en-US" err="1" smtClean="0"/>
              <a:t>Đồ</a:t>
            </a:r>
            <a:r>
              <a:rPr lang="en-US" smtClean="0"/>
              <a:t> </a:t>
            </a:r>
            <a:r>
              <a:rPr lang="en-US" err="1" smtClean="0"/>
              <a:t>họa</a:t>
            </a:r>
            <a:r>
              <a:rPr lang="en-US" smtClean="0"/>
              <a:t> game </a:t>
            </a:r>
            <a:r>
              <a:rPr lang="en-US" err="1" smtClean="0"/>
              <a:t>bắt</a:t>
            </a:r>
            <a:r>
              <a:rPr lang="en-US" smtClean="0"/>
              <a:t> </a:t>
            </a:r>
            <a:r>
              <a:rPr lang="en-US" err="1" smtClean="0"/>
              <a:t>mắt</a:t>
            </a:r>
            <a:r>
              <a:rPr lang="en-US" smtClean="0"/>
              <a:t>, </a:t>
            </a:r>
            <a:r>
              <a:rPr lang="en-US" err="1" smtClean="0"/>
              <a:t>dễ</a:t>
            </a:r>
            <a:r>
              <a:rPr lang="en-US" smtClean="0"/>
              <a:t> </a:t>
            </a:r>
            <a:r>
              <a:rPr lang="en-US" err="1" smtClean="0"/>
              <a:t>làm</a:t>
            </a:r>
            <a:r>
              <a:rPr lang="en-US" smtClean="0"/>
              <a:t> </a:t>
            </a:r>
            <a:r>
              <a:rPr lang="en-US" err="1" smtClean="0"/>
              <a:t>quen</a:t>
            </a:r>
            <a:r>
              <a:rPr lang="en-US" smtClean="0"/>
              <a:t> </a:t>
            </a:r>
            <a:r>
              <a:rPr lang="en-US" err="1" smtClean="0"/>
              <a:t>và</a:t>
            </a:r>
            <a:r>
              <a:rPr lang="en-US" smtClean="0"/>
              <a:t> </a:t>
            </a:r>
            <a:r>
              <a:rPr lang="en-US" err="1" smtClean="0"/>
              <a:t>sử</a:t>
            </a:r>
            <a:r>
              <a:rPr lang="en-US" smtClean="0"/>
              <a:t> </a:t>
            </a:r>
            <a:r>
              <a:rPr lang="en-US" err="1" smtClean="0"/>
              <a:t>dụng</a:t>
            </a:r>
            <a:endParaRPr lang="en-US" smtClean="0"/>
          </a:p>
          <a:p>
            <a:pPr lvl="1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07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Nhận</a:t>
            </a:r>
            <a:r>
              <a:rPr lang="en-US"/>
              <a:t> </a:t>
            </a:r>
            <a:r>
              <a:rPr lang="en-US" err="1"/>
              <a:t>xét</a:t>
            </a:r>
            <a:r>
              <a:rPr lang="en-US"/>
              <a:t> – </a:t>
            </a:r>
            <a:r>
              <a:rPr lang="en-US" err="1"/>
              <a:t>Đánh</a:t>
            </a:r>
            <a:r>
              <a:rPr lang="en-US"/>
              <a:t> </a:t>
            </a:r>
            <a:r>
              <a:rPr lang="en-US" err="1"/>
              <a:t>giá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 smtClean="0"/>
              <a:t>Nhược</a:t>
            </a:r>
            <a:r>
              <a:rPr lang="en-US" smtClean="0"/>
              <a:t> </a:t>
            </a:r>
            <a:r>
              <a:rPr lang="en-US" err="1" smtClean="0"/>
              <a:t>điểm</a:t>
            </a:r>
            <a:endParaRPr lang="en-US" smtClean="0"/>
          </a:p>
          <a:p>
            <a:pPr lvl="1"/>
            <a:r>
              <a:rPr lang="en-US" err="1" smtClean="0"/>
              <a:t>Chưa</a:t>
            </a:r>
            <a:r>
              <a:rPr lang="en-US" smtClean="0"/>
              <a:t> </a:t>
            </a:r>
            <a:r>
              <a:rPr lang="en-US" err="1" smtClean="0"/>
              <a:t>có</a:t>
            </a:r>
            <a:r>
              <a:rPr lang="en-US" smtClean="0"/>
              <a:t> </a:t>
            </a:r>
            <a:r>
              <a:rPr lang="en-US" err="1" smtClean="0"/>
              <a:t>cốt</a:t>
            </a:r>
            <a:r>
              <a:rPr lang="en-US" smtClean="0"/>
              <a:t> </a:t>
            </a:r>
            <a:r>
              <a:rPr lang="en-US" err="1" smtClean="0"/>
              <a:t>truyện</a:t>
            </a:r>
            <a:endParaRPr lang="en-US" smtClean="0"/>
          </a:p>
          <a:p>
            <a:pPr lvl="1"/>
            <a:r>
              <a:rPr lang="en-US" err="1" smtClean="0"/>
              <a:t>Bảng</a:t>
            </a:r>
            <a:r>
              <a:rPr lang="en-US" smtClean="0"/>
              <a:t> </a:t>
            </a:r>
            <a:r>
              <a:rPr lang="en-US" err="1" smtClean="0"/>
              <a:t>xếp</a:t>
            </a:r>
            <a:r>
              <a:rPr lang="en-US" smtClean="0"/>
              <a:t> </a:t>
            </a:r>
            <a:r>
              <a:rPr lang="en-US" err="1" smtClean="0"/>
              <a:t>hạng</a:t>
            </a:r>
            <a:r>
              <a:rPr lang="en-US" smtClean="0"/>
              <a:t> </a:t>
            </a:r>
            <a:r>
              <a:rPr lang="en-US" err="1" smtClean="0"/>
              <a:t>còn</a:t>
            </a:r>
            <a:r>
              <a:rPr lang="en-US" smtClean="0"/>
              <a:t> </a:t>
            </a:r>
            <a:r>
              <a:rPr lang="en-US" err="1" smtClean="0"/>
              <a:t>đơn</a:t>
            </a:r>
            <a:r>
              <a:rPr lang="en-US" smtClean="0"/>
              <a:t> </a:t>
            </a:r>
            <a:r>
              <a:rPr lang="en-US" err="1" smtClean="0"/>
              <a:t>giản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0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Kết</a:t>
            </a:r>
            <a:r>
              <a:rPr lang="en-US" smtClean="0"/>
              <a:t> </a:t>
            </a:r>
            <a:r>
              <a:rPr lang="en-US" err="1" smtClean="0"/>
              <a:t>luận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0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NỘI DUNG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endParaRPr lang="en-US" dirty="0" smtClean="0"/>
          </a:p>
          <a:p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nghệ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 smtClean="0"/>
          </a:p>
          <a:p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 smtClean="0"/>
          </a:p>
          <a:p>
            <a:r>
              <a:rPr lang="en-US" dirty="0" smtClean="0"/>
              <a:t>Demo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 smtClean="0"/>
          </a:p>
          <a:p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xét</a:t>
            </a:r>
            <a:r>
              <a:rPr lang="en-US" dirty="0" smtClean="0"/>
              <a:t>, </a:t>
            </a:r>
            <a:r>
              <a:rPr lang="en-US" dirty="0" err="1"/>
              <a:t>đ</a:t>
            </a:r>
            <a:r>
              <a:rPr lang="en-US" dirty="0" err="1" smtClean="0"/>
              <a:t>ánh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endParaRPr lang="en-US" dirty="0"/>
          </a:p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2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153" y="2236142"/>
            <a:ext cx="5260424" cy="35454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Giới</a:t>
            </a:r>
            <a:r>
              <a:rPr lang="en-US" smtClean="0"/>
              <a:t> </a:t>
            </a:r>
            <a:r>
              <a:rPr lang="en-US" err="1" smtClean="0"/>
              <a:t>thiệu</a:t>
            </a:r>
            <a:r>
              <a:rPr lang="en-US" smtClean="0"/>
              <a:t> </a:t>
            </a:r>
            <a:r>
              <a:rPr lang="en-US" err="1" smtClean="0"/>
              <a:t>đề</a:t>
            </a:r>
            <a:r>
              <a:rPr lang="en-US" smtClean="0"/>
              <a:t> </a:t>
            </a:r>
            <a:r>
              <a:rPr lang="en-US" err="1" smtClean="0"/>
              <a:t>tài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pic>
        <p:nvPicPr>
          <p:cNvPr id="1026" name="Picture 2" descr="http://snd1.splashpress1.netdna-cdn.com/wp-content/uploads/2015/01/clashofclans_bann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2236142"/>
            <a:ext cx="4691499" cy="236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Game mobile online</a:t>
            </a:r>
            <a:endParaRPr lang="en-US"/>
          </a:p>
        </p:txBody>
      </p:sp>
      <p:pic>
        <p:nvPicPr>
          <p:cNvPr id="1032" name="Picture 8" descr="http://i.ytimg.com/vi/dqQZZxBCDPw/maxresdefaul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649" y="3122540"/>
            <a:ext cx="4712547" cy="265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89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Công</a:t>
            </a:r>
            <a:r>
              <a:rPr lang="en-US" smtClean="0"/>
              <a:t> </a:t>
            </a:r>
            <a:r>
              <a:rPr lang="en-US" err="1" smtClean="0"/>
              <a:t>nghệ</a:t>
            </a:r>
            <a:r>
              <a:rPr lang="en-US" smtClean="0"/>
              <a:t> </a:t>
            </a:r>
            <a:r>
              <a:rPr lang="en-US" err="1" smtClean="0"/>
              <a:t>sử</a:t>
            </a:r>
            <a:r>
              <a:rPr lang="en-US" smtClean="0"/>
              <a:t> </a:t>
            </a:r>
            <a:r>
              <a:rPr lang="en-US" err="1" smtClean="0"/>
              <a:t>dụng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 smtClean="0"/>
              <a:t>Mô</a:t>
            </a:r>
            <a:r>
              <a:rPr lang="en-US" smtClean="0"/>
              <a:t> </a:t>
            </a:r>
            <a:r>
              <a:rPr lang="en-US" err="1" smtClean="0"/>
              <a:t>hình</a:t>
            </a:r>
            <a:r>
              <a:rPr lang="en-US" smtClean="0"/>
              <a:t> client-server</a:t>
            </a:r>
            <a:endParaRPr lang="en-US"/>
          </a:p>
        </p:txBody>
      </p:sp>
      <p:pic>
        <p:nvPicPr>
          <p:cNvPr id="7" name="Picture 4" descr="http://ctu-tuburan.net/wp/wp-content/uploads/2014/07/cs-120-3.33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641" y="2202075"/>
            <a:ext cx="6806153" cy="272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0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Công</a:t>
            </a:r>
            <a:r>
              <a:rPr lang="en-US" smtClean="0"/>
              <a:t> </a:t>
            </a:r>
            <a:r>
              <a:rPr lang="en-US" err="1" smtClean="0"/>
              <a:t>nghệ</a:t>
            </a:r>
            <a:r>
              <a:rPr lang="en-US" smtClean="0"/>
              <a:t> </a:t>
            </a:r>
            <a:r>
              <a:rPr lang="en-US" err="1" smtClean="0"/>
              <a:t>sử</a:t>
            </a:r>
            <a:r>
              <a:rPr lang="en-US" smtClean="0"/>
              <a:t> </a:t>
            </a:r>
            <a:r>
              <a:rPr lang="en-US" err="1" smtClean="0"/>
              <a:t>dụng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032" y="1527243"/>
            <a:ext cx="7219366" cy="43490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92" y="2655432"/>
            <a:ext cx="9011908" cy="22577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8800"/>
            <a:ext cx="6391555" cy="51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8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Công</a:t>
            </a:r>
            <a:r>
              <a:rPr lang="en-US" smtClean="0"/>
              <a:t> </a:t>
            </a:r>
            <a:r>
              <a:rPr lang="en-US" err="1" smtClean="0"/>
              <a:t>nghệ</a:t>
            </a:r>
            <a:r>
              <a:rPr lang="en-US" smtClean="0"/>
              <a:t> </a:t>
            </a:r>
            <a:r>
              <a:rPr lang="en-US" err="1" smtClean="0"/>
              <a:t>sử</a:t>
            </a:r>
            <a:r>
              <a:rPr lang="en-US" smtClean="0"/>
              <a:t> </a:t>
            </a:r>
            <a:r>
              <a:rPr lang="en-US" err="1" smtClean="0"/>
              <a:t>dụng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pic>
        <p:nvPicPr>
          <p:cNvPr id="1026" name="Picture 2" descr="http://haxeflixel.com/images/openf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51" y="4340320"/>
            <a:ext cx="8379781" cy="219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18789"/>
            <a:ext cx="8254998" cy="272153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Open-source </a:t>
            </a:r>
          </a:p>
          <a:p>
            <a:r>
              <a:rPr lang="en-US" dirty="0" err="1" smtClean="0"/>
              <a:t>Đa</a:t>
            </a:r>
            <a:r>
              <a:rPr lang="en-US" dirty="0" smtClean="0"/>
              <a:t> </a:t>
            </a:r>
            <a:r>
              <a:rPr lang="en-US" dirty="0" err="1" smtClean="0"/>
              <a:t>nền</a:t>
            </a:r>
            <a:r>
              <a:rPr lang="en-US" dirty="0" smtClean="0"/>
              <a:t> </a:t>
            </a:r>
            <a:r>
              <a:rPr lang="en-US" dirty="0" err="1" smtClean="0"/>
              <a:t>tảng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Dê</a:t>
            </a:r>
            <a:r>
              <a:rPr lang="en-US" dirty="0" smtClean="0"/>
              <a:t>̉ </a:t>
            </a:r>
            <a:r>
              <a:rPr lang="en-US" dirty="0" err="1" smtClean="0"/>
              <a:t>sư</a:t>
            </a:r>
            <a:r>
              <a:rPr lang="en-US" dirty="0" smtClean="0"/>
              <a:t>̉ </a:t>
            </a:r>
            <a:r>
              <a:rPr lang="en-US" dirty="0" err="1" smtClean="0"/>
              <a:t>dụng</a:t>
            </a:r>
            <a:endParaRPr lang="en-US" dirty="0" smtClean="0"/>
          </a:p>
          <a:p>
            <a:r>
              <a:rPr lang="en-US" dirty="0" err="1" smtClean="0"/>
              <a:t>Nhanh</a:t>
            </a:r>
            <a:endParaRPr lang="en-US" dirty="0" smtClean="0"/>
          </a:p>
          <a:p>
            <a:r>
              <a:rPr lang="en-US" dirty="0" smtClean="0"/>
              <a:t>Lime, </a:t>
            </a:r>
            <a:r>
              <a:rPr lang="en-US" dirty="0" err="1" smtClean="0"/>
              <a:t>hxcpp</a:t>
            </a:r>
            <a:r>
              <a:rPr lang="en-US" dirty="0" smtClean="0"/>
              <a:t>, </a:t>
            </a:r>
            <a:r>
              <a:rPr lang="en-US" dirty="0" err="1" smtClean="0"/>
              <a:t>HaxePunk</a:t>
            </a:r>
            <a:r>
              <a:rPr lang="en-US" dirty="0" smtClean="0"/>
              <a:t>, </a:t>
            </a:r>
            <a:r>
              <a:rPr lang="en-US" dirty="0" err="1" smtClean="0"/>
              <a:t>HaxeFlixel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1317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Công</a:t>
            </a:r>
            <a:r>
              <a:rPr lang="en-US" smtClean="0"/>
              <a:t> </a:t>
            </a:r>
            <a:r>
              <a:rPr lang="en-US" err="1" smtClean="0"/>
              <a:t>nghệ</a:t>
            </a:r>
            <a:r>
              <a:rPr lang="en-US" smtClean="0"/>
              <a:t> </a:t>
            </a:r>
            <a:r>
              <a:rPr lang="en-US" err="1" smtClean="0"/>
              <a:t>sử</a:t>
            </a:r>
            <a:r>
              <a:rPr lang="en-US" smtClean="0"/>
              <a:t> </a:t>
            </a:r>
            <a:r>
              <a:rPr lang="en-US" err="1" smtClean="0"/>
              <a:t>dụng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Open-source Network Framework</a:t>
            </a:r>
          </a:p>
          <a:p>
            <a:r>
              <a:rPr lang="en-US" dirty="0" smtClean="0"/>
              <a:t>Non-blocking IO</a:t>
            </a:r>
          </a:p>
          <a:p>
            <a:r>
              <a:rPr lang="en-US" dirty="0" smtClean="0"/>
              <a:t>Multi-protocol</a:t>
            </a:r>
          </a:p>
          <a:p>
            <a:r>
              <a:rPr lang="en-US" dirty="0" smtClean="0"/>
              <a:t>High performance</a:t>
            </a:r>
          </a:p>
          <a:p>
            <a:endParaRPr lang="en-US" dirty="0"/>
          </a:p>
        </p:txBody>
      </p:sp>
      <p:pic>
        <p:nvPicPr>
          <p:cNvPr id="11" name="Content Placeholder 5" descr="http://design.jboss.org/netty/logo/final/netty_logo_600px.png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291" y="1618789"/>
            <a:ext cx="4484668" cy="22348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294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Công</a:t>
            </a:r>
            <a:r>
              <a:rPr lang="en-US" smtClean="0"/>
              <a:t> </a:t>
            </a:r>
            <a:r>
              <a:rPr lang="en-US" err="1" smtClean="0"/>
              <a:t>nghệ</a:t>
            </a:r>
            <a:r>
              <a:rPr lang="en-US" smtClean="0"/>
              <a:t> </a:t>
            </a:r>
            <a:r>
              <a:rPr lang="en-US" err="1" smtClean="0"/>
              <a:t>sử</a:t>
            </a:r>
            <a:r>
              <a:rPr lang="en-US" smtClean="0"/>
              <a:t> </a:t>
            </a:r>
            <a:r>
              <a:rPr lang="en-US" err="1" smtClean="0"/>
              <a:t>dụng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Open-</a:t>
            </a:r>
            <a:r>
              <a:rPr lang="en-US" dirty="0" err="1" smtClean="0"/>
              <a:t>sounce</a:t>
            </a:r>
            <a:r>
              <a:rPr lang="en-US" dirty="0" smtClean="0"/>
              <a:t> document database </a:t>
            </a:r>
          </a:p>
          <a:p>
            <a:r>
              <a:rPr lang="en-US" dirty="0" smtClean="0"/>
              <a:t>Document-Oriented Storage</a:t>
            </a:r>
          </a:p>
          <a:p>
            <a:r>
              <a:rPr lang="en-US" dirty="0" smtClean="0"/>
              <a:t>Built for Speed</a:t>
            </a:r>
          </a:p>
          <a:p>
            <a:r>
              <a:rPr lang="en-US" dirty="0" smtClean="0"/>
              <a:t>Full Index Support</a:t>
            </a:r>
          </a:p>
          <a:p>
            <a:r>
              <a:rPr lang="en-US" dirty="0" smtClean="0"/>
              <a:t>Replication &amp; Auto sharing</a:t>
            </a:r>
          </a:p>
          <a:p>
            <a:endParaRPr lang="en-US" dirty="0"/>
          </a:p>
        </p:txBody>
      </p:sp>
      <p:pic>
        <p:nvPicPr>
          <p:cNvPr id="7" name="Picture 6" descr="http://www.hostingtalk.it/wp-content/uploads/2013/11/mongodb_logo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740" y="1800104"/>
            <a:ext cx="4470523" cy="27065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075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Kiến</a:t>
            </a:r>
            <a:r>
              <a:rPr lang="en-US" smtClean="0"/>
              <a:t> </a:t>
            </a:r>
            <a:r>
              <a:rPr lang="en-US" err="1" smtClean="0"/>
              <a:t>trúc</a:t>
            </a:r>
            <a:r>
              <a:rPr lang="en-US" smtClean="0"/>
              <a:t> </a:t>
            </a:r>
            <a:r>
              <a:rPr lang="en-US" err="1" smtClean="0"/>
              <a:t>ứng</a:t>
            </a:r>
            <a:r>
              <a:rPr lang="en-US" smtClean="0"/>
              <a:t> </a:t>
            </a:r>
            <a:r>
              <a:rPr lang="en-US" err="1" smtClean="0"/>
              <a:t>dụng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2132" y="2150701"/>
            <a:ext cx="8031681" cy="247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0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2895</TotalTime>
  <Words>677</Words>
  <Application>Microsoft Office PowerPoint</Application>
  <PresentationFormat>Widescreen</PresentationFormat>
  <Paragraphs>126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Consolas</vt:lpstr>
      <vt:lpstr>Trebuchet MS</vt:lpstr>
      <vt:lpstr>Wingdings 3</vt:lpstr>
      <vt:lpstr>Facet</vt:lpstr>
      <vt:lpstr>ĐẠI HỌC QUỐC GIA THÀNH PHỐ HỒ CHÍ MINH ĐẠI HỌC CÔNG NGHỆ THÔNG TIN KHOA CÔNG NGHỆ PHẦN MỀM KHÓA LUẬN TỐT NGHIỆP  ĐỀ TÀI:  GAME MOBILE ONLINE – TETRIS ONLINE</vt:lpstr>
      <vt:lpstr>NỘI DUNG</vt:lpstr>
      <vt:lpstr>Giới thiệu đề tài</vt:lpstr>
      <vt:lpstr>Công nghệ sử dụng</vt:lpstr>
      <vt:lpstr>Công nghệ sử dụng</vt:lpstr>
      <vt:lpstr>Công nghệ sử dụng</vt:lpstr>
      <vt:lpstr>Công nghệ sử dụng</vt:lpstr>
      <vt:lpstr>Công nghệ sử dụng</vt:lpstr>
      <vt:lpstr>Kiến trúc ứng dụng</vt:lpstr>
      <vt:lpstr>Kiến trúc ứng dụng</vt:lpstr>
      <vt:lpstr>Kiến trúc ứng dụng</vt:lpstr>
      <vt:lpstr>Demo ứng dụng</vt:lpstr>
      <vt:lpstr>Demo ứng dụng</vt:lpstr>
      <vt:lpstr>Nhận xét – Đánh giá</vt:lpstr>
      <vt:lpstr>Nhận xét – Đánh giá</vt:lpstr>
      <vt:lpstr>Kết luận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KHÓA LUẬN TỐT NGHIỆP ĐỀ TÀI: GAME MOBILE ONLINE</dc:title>
  <dc:creator>Lam</dc:creator>
  <cp:lastModifiedBy>khanhuitse05@hotmail.com</cp:lastModifiedBy>
  <cp:revision>56</cp:revision>
  <dcterms:created xsi:type="dcterms:W3CDTF">2015-01-15T13:57:47Z</dcterms:created>
  <dcterms:modified xsi:type="dcterms:W3CDTF">2015-01-25T03:37:38Z</dcterms:modified>
</cp:coreProperties>
</file>